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C98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2" autoAdjust="0"/>
    <p:restoredTop sz="94674" autoAdjust="0"/>
  </p:normalViewPr>
  <p:slideViewPr>
    <p:cSldViewPr snapToGrid="0">
      <p:cViewPr varScale="1">
        <p:scale>
          <a:sx n="75" d="100"/>
          <a:sy n="75" d="100"/>
        </p:scale>
        <p:origin x="883" y="43"/>
      </p:cViewPr>
      <p:guideLst/>
    </p:cSldViewPr>
  </p:slideViewPr>
  <p:outlineViewPr>
    <p:cViewPr>
      <p:scale>
        <a:sx n="33" d="100"/>
        <a:sy n="33" d="100"/>
      </p:scale>
      <p:origin x="0" y="-3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kko Passiniemi" userId="60f5df5a-16ed-453a-bc9e-e5797098a569" providerId="ADAL" clId="{3BD5DC3C-5486-44CD-9D48-9CBB43142C45}"/>
    <pc:docChg chg="custSel modSld">
      <pc:chgData name="Jaakko Passiniemi" userId="60f5df5a-16ed-453a-bc9e-e5797098a569" providerId="ADAL" clId="{3BD5DC3C-5486-44CD-9D48-9CBB43142C45}" dt="2023-03-02T08:43:41.612" v="124" actId="20577"/>
      <pc:docMkLst>
        <pc:docMk/>
      </pc:docMkLst>
      <pc:sldChg chg="modSp mod">
        <pc:chgData name="Jaakko Passiniemi" userId="60f5df5a-16ed-453a-bc9e-e5797098a569" providerId="ADAL" clId="{3BD5DC3C-5486-44CD-9D48-9CBB43142C45}" dt="2023-03-02T08:43:41.612" v="124" actId="20577"/>
        <pc:sldMkLst>
          <pc:docMk/>
          <pc:sldMk cId="3994446614" sldId="258"/>
        </pc:sldMkLst>
        <pc:spChg chg="mod">
          <ac:chgData name="Jaakko Passiniemi" userId="60f5df5a-16ed-453a-bc9e-e5797098a569" providerId="ADAL" clId="{3BD5DC3C-5486-44CD-9D48-9CBB43142C45}" dt="2023-03-02T08:42:54.976" v="69" actId="20577"/>
          <ac:spMkLst>
            <pc:docMk/>
            <pc:sldMk cId="3994446614" sldId="258"/>
            <ac:spMk id="2" creationId="{1F886826-178C-44FE-89E3-4B6046874DC9}"/>
          </ac:spMkLst>
        </pc:spChg>
        <pc:spChg chg="mod">
          <ac:chgData name="Jaakko Passiniemi" userId="60f5df5a-16ed-453a-bc9e-e5797098a569" providerId="ADAL" clId="{3BD5DC3C-5486-44CD-9D48-9CBB43142C45}" dt="2023-03-02T08:43:41.612" v="124" actId="20577"/>
          <ac:spMkLst>
            <pc:docMk/>
            <pc:sldMk cId="3994446614" sldId="258"/>
            <ac:spMk id="3" creationId="{84C7D55B-FF3E-40F4-912F-169BF04AFBF0}"/>
          </ac:spMkLst>
        </pc:spChg>
      </pc:sldChg>
    </pc:docChg>
  </pc:docChgLst>
  <pc:docChgLst>
    <pc:chgData name="Jaakko Passiniemi" userId="60f5df5a-16ed-453a-bc9e-e5797098a569" providerId="ADAL" clId="{61349744-CD9D-495D-8801-341574AD0EE3}"/>
    <pc:docChg chg="custSel modSld">
      <pc:chgData name="Jaakko Passiniemi" userId="60f5df5a-16ed-453a-bc9e-e5797098a569" providerId="ADAL" clId="{61349744-CD9D-495D-8801-341574AD0EE3}" dt="2024-02-21T12:08:34.570" v="167" actId="27636"/>
      <pc:docMkLst>
        <pc:docMk/>
      </pc:docMkLst>
      <pc:sldChg chg="modSp mod">
        <pc:chgData name="Jaakko Passiniemi" userId="60f5df5a-16ed-453a-bc9e-e5797098a569" providerId="ADAL" clId="{61349744-CD9D-495D-8801-341574AD0EE3}" dt="2024-02-21T12:08:34.570" v="167" actId="27636"/>
        <pc:sldMkLst>
          <pc:docMk/>
          <pc:sldMk cId="3994446614" sldId="258"/>
        </pc:sldMkLst>
        <pc:spChg chg="mod">
          <ac:chgData name="Jaakko Passiniemi" userId="60f5df5a-16ed-453a-bc9e-e5797098a569" providerId="ADAL" clId="{61349744-CD9D-495D-8801-341574AD0EE3}" dt="2024-02-21T12:06:13.801" v="14" actId="20577"/>
          <ac:spMkLst>
            <pc:docMk/>
            <pc:sldMk cId="3994446614" sldId="258"/>
            <ac:spMk id="2" creationId="{1F886826-178C-44FE-89E3-4B6046874DC9}"/>
          </ac:spMkLst>
        </pc:spChg>
        <pc:spChg chg="mod">
          <ac:chgData name="Jaakko Passiniemi" userId="60f5df5a-16ed-453a-bc9e-e5797098a569" providerId="ADAL" clId="{61349744-CD9D-495D-8801-341574AD0EE3}" dt="2024-02-21T12:08:34.570" v="167" actId="27636"/>
          <ac:spMkLst>
            <pc:docMk/>
            <pc:sldMk cId="3994446614" sldId="258"/>
            <ac:spMk id="3" creationId="{84C7D55B-FF3E-40F4-912F-169BF04AFBF0}"/>
          </ac:spMkLst>
        </pc:spChg>
      </pc:sldChg>
    </pc:docChg>
  </pc:docChgLst>
  <pc:docChgLst>
    <pc:chgData name="Jaakko Passiniemi" userId="60f5df5a-16ed-453a-bc9e-e5797098a569" providerId="ADAL" clId="{8B95ABAE-AD01-4A13-94A4-FC78338DCF05}"/>
    <pc:docChg chg="undo redo custSel modSld">
      <pc:chgData name="Jaakko Passiniemi" userId="60f5df5a-16ed-453a-bc9e-e5797098a569" providerId="ADAL" clId="{8B95ABAE-AD01-4A13-94A4-FC78338DCF05}" dt="2024-01-23T13:47:27.399" v="13" actId="20577"/>
      <pc:docMkLst>
        <pc:docMk/>
      </pc:docMkLst>
      <pc:sldChg chg="modSp mod">
        <pc:chgData name="Jaakko Passiniemi" userId="60f5df5a-16ed-453a-bc9e-e5797098a569" providerId="ADAL" clId="{8B95ABAE-AD01-4A13-94A4-FC78338DCF05}" dt="2024-01-23T13:47:27.399" v="13" actId="20577"/>
        <pc:sldMkLst>
          <pc:docMk/>
          <pc:sldMk cId="3994446614" sldId="258"/>
        </pc:sldMkLst>
        <pc:spChg chg="mod">
          <ac:chgData name="Jaakko Passiniemi" userId="60f5df5a-16ed-453a-bc9e-e5797098a569" providerId="ADAL" clId="{8B95ABAE-AD01-4A13-94A4-FC78338DCF05}" dt="2024-01-23T13:47:27.399" v="13" actId="20577"/>
          <ac:spMkLst>
            <pc:docMk/>
            <pc:sldMk cId="3994446614" sldId="258"/>
            <ac:spMk id="2" creationId="{1F886826-178C-44FE-89E3-4B6046874DC9}"/>
          </ac:spMkLst>
        </pc:spChg>
        <pc:spChg chg="mod">
          <ac:chgData name="Jaakko Passiniemi" userId="60f5df5a-16ed-453a-bc9e-e5797098a569" providerId="ADAL" clId="{8B95ABAE-AD01-4A13-94A4-FC78338DCF05}" dt="2024-01-23T12:02:07.230" v="11" actId="20577"/>
          <ac:spMkLst>
            <pc:docMk/>
            <pc:sldMk cId="3994446614" sldId="258"/>
            <ac:spMk id="3" creationId="{84C7D55B-FF3E-40F4-912F-169BF04AFB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B8723287-6A80-084A-9AEC-B88C38A2745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5D8DF8AF-2F48-5C4F-A673-BF98321FB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E10C3-C2D9-4D5D-83D9-770A6B55D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43151DD-7C79-4A99-864C-1B576576984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5126C2F4-CD3E-DE40-B9E4-0D0F09D339C5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pic>
        <p:nvPicPr>
          <p:cNvPr id="7" name="Kuva 22">
            <a:extLst>
              <a:ext uri="{FF2B5EF4-FFF2-40B4-BE49-F238E27FC236}">
                <a16:creationId xmlns:a16="http://schemas.microsoft.com/office/drawing/2014/main" id="{1C046967-E22F-D446-AAE0-4AE5894A24C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0934" y="6061887"/>
            <a:ext cx="2720547" cy="620421"/>
          </a:xfrm>
          <a:prstGeom prst="rect">
            <a:avLst/>
          </a:prstGeom>
        </p:spPr>
      </p:pic>
      <p:pic>
        <p:nvPicPr>
          <p:cNvPr id="6" name="Kuva 8">
            <a:extLst>
              <a:ext uri="{FF2B5EF4-FFF2-40B4-BE49-F238E27FC236}">
                <a16:creationId xmlns:a16="http://schemas.microsoft.com/office/drawing/2014/main" id="{F8302C0B-8009-7A4B-8E80-086E806BB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9343697" y="5894173"/>
            <a:ext cx="2848303" cy="919389"/>
          </a:xfrm>
          <a:prstGeom prst="rect">
            <a:avLst/>
          </a:prstGeom>
        </p:spPr>
      </p:pic>
      <p:sp>
        <p:nvSpPr>
          <p:cNvPr id="8" name="Tekstiruutu 18">
            <a:extLst>
              <a:ext uri="{FF2B5EF4-FFF2-40B4-BE49-F238E27FC236}">
                <a16:creationId xmlns:a16="http://schemas.microsoft.com/office/drawing/2014/main" id="{3B4F48B9-42BE-EE4B-AECF-066D7BD77D75}"/>
              </a:ext>
            </a:extLst>
          </p:cNvPr>
          <p:cNvSpPr txBox="1"/>
          <p:nvPr userDrawn="1"/>
        </p:nvSpPr>
        <p:spPr>
          <a:xfrm>
            <a:off x="2753497" y="6191420"/>
            <a:ext cx="668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Uudistuva ja osaava Suomi 2021–2027 </a:t>
            </a:r>
          </a:p>
        </p:txBody>
      </p:sp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95C9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6826-178C-44FE-89E3-4B604687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Euroopan Unionin osarahoittama Ateno2.0 -ohjelma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7D55B-FF3E-40F4-912F-169BF04AF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Euroopan Unionin osarahoittaman Ateno2.0 – ohjelman päätavoitteena on luoda investointi- ja teknologiapanostuksilla Ateno Oy:lle parhaat mahdolliset edellytykset liiketoiminnan tulevaisuuden kasvulle, kehittymiselle ja monipuolistumiselle. Hankkeen kokonaistavoitteena on myös luoda Ateno Oy:lle edellytykset sekä kyvykkyys hyödyntää prosessi- ja valmistusteknologian parhaita menetelmiä ja ratkaisuja kestävän kehityksen periaatteiden mukaisessa tulevaisuuden tuotantotoiminnassa. Ohjelma koostuu kolmesta eri hankkeesta, joista:</a:t>
            </a:r>
          </a:p>
          <a:p>
            <a:r>
              <a:rPr lang="fi-FI" dirty="0"/>
              <a:t>Vaiheen 1. hankkeen toteutusaika</a:t>
            </a:r>
            <a:r>
              <a:rPr lang="fi-FI"/>
              <a:t>: Q2/2022 – Q2/2024 </a:t>
            </a:r>
          </a:p>
          <a:p>
            <a:r>
              <a:rPr lang="fi-FI"/>
              <a:t>Vaiheen </a:t>
            </a:r>
            <a:r>
              <a:rPr lang="fi-FI" dirty="0"/>
              <a:t>2. hankkeen toteutusaika: Q3/2022 – Q2/2024 </a:t>
            </a:r>
          </a:p>
          <a:p>
            <a:r>
              <a:rPr lang="fi-FI" dirty="0"/>
              <a:t>Vaiheen 3. hankkeen toteutusaika: Q2/2023 – Q4/2024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444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M 1 cyan 2 sininen">
      <a:dk1>
        <a:srgbClr val="000000"/>
      </a:dk1>
      <a:lt1>
        <a:srgbClr val="FFFFFF"/>
      </a:lt1>
      <a:dk2>
        <a:srgbClr val="195C98"/>
      </a:dk2>
      <a:lt2>
        <a:srgbClr val="E7E6E6"/>
      </a:lt2>
      <a:accent1>
        <a:srgbClr val="31E1E9"/>
      </a:accent1>
      <a:accent2>
        <a:srgbClr val="195C98"/>
      </a:accent2>
      <a:accent3>
        <a:srgbClr val="767171"/>
      </a:accent3>
      <a:accent4>
        <a:srgbClr val="BFBFBF"/>
      </a:accent4>
      <a:accent5>
        <a:srgbClr val="98F0F4"/>
      </a:accent5>
      <a:accent6>
        <a:srgbClr val="8CADCC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3_TEM-logo" id="{404F51EF-D9AE-AC4C-93F0-C51AE1CFA334}" vid="{1F4B9051-922E-F843-8D00-507E33FDF3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Ely-hankkeen juliste SEP Oy</Template>
  <TotalTime>11</TotalTime>
  <Words>95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System Font Regular</vt:lpstr>
      <vt:lpstr>Tahoma</vt:lpstr>
      <vt:lpstr>Office-teema</vt:lpstr>
      <vt:lpstr>Euroopan Unionin osarahoittama Ateno2.0 -ohjelma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Euroopan Unionin osarahoittama CompetitiveCoatingSEP - hanke</dc:title>
  <dc:creator>Jaakko Passiniemi</dc:creator>
  <cp:lastModifiedBy>Jaakko Passiniemi</cp:lastModifiedBy>
  <cp:revision>1</cp:revision>
  <dcterms:created xsi:type="dcterms:W3CDTF">2023-02-16T09:38:05Z</dcterms:created>
  <dcterms:modified xsi:type="dcterms:W3CDTF">2024-02-21T12:08:39Z</dcterms:modified>
</cp:coreProperties>
</file>